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655D2-AA9B-1D7F-B51C-0C7DEF755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4978FF-FD1A-4046-E2E1-626AA6521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E360BA-A0C7-A27C-61D9-4DB010AD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476A74-F477-0EF2-271C-0A72BC17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89D694-8033-35E9-754D-F09A142F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56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7451E-FBE8-CEA0-D5BA-81655D69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C2F38F-0173-FC61-E2AE-9E3C80093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80C2F6-D018-FD0E-5944-35CDD9AC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04F0C3-112B-5F27-F7EA-31B87EB5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CCD70C-603D-55CB-B702-D1E6E4C4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5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37C117-95CC-255B-A451-B9C1E0C44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5A56CA-BB58-A916-8832-370E471A8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B561FF-949F-C064-A20D-F18AC777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71E8A0-236A-8D80-CB79-4C36BF7A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CD47D8-7F6F-1170-B2FB-7F294B14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04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6309B-E559-7CAD-EFC7-FF2009BE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061BEB-044E-4974-2C48-105925C2E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15F9B6-89C0-5A42-C3F2-F34B44B7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494F88-2CCE-4A9D-3A8E-379A42B2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419F90-E8AD-D16D-341B-25A6B6C5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81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3437E-6E3F-FDCC-8FF4-5E5366CC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FA7F87-4099-8C09-7D73-69145FB6A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DC2588-BAB3-765C-DA63-CB35B941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F9E956-B7AC-86DC-3568-81CA89C7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B73F0F-6731-9603-46F3-80F33BA2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80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27BB2-3B24-79AC-987A-9B777ABE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68909E-E598-116E-E755-6DF03A0A4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1C1F03-92AF-FF3B-DF3B-1DB3496C3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82AC5D-9701-6F45-70AE-67B3603A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943E91-33FE-484F-D38D-A553F664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4D28B9-D04F-0BD2-1AFD-9DA09B8B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56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82AD8-C7DB-7AE9-6BD4-9C72E1C9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FD7D65-A232-A641-A56C-9385819A8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38B7723-9D63-AE1B-3EBF-EE6B2E7F0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15940E1-4605-DF85-ED48-726170E68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F2A449-42F6-8389-672E-7AAC8A1C6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FE2491A-2B17-AFA0-445B-534CB90E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D2511AC-6063-EE40-F8D0-98BC0A53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66E18CF-45A6-AB0F-6305-D2101D09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20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007BD-29A5-EE00-3AF8-27996BC3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21E6B71-6B7B-FF21-5449-286BFC4E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7D2DA4-43A5-0E9A-6F66-16D0765F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F50723-E5FE-3C2A-D1C7-627AE9DB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89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22FA3F-8FE9-AA60-0D8C-BAC0BFBC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3CAF34-6EBE-63D7-88D6-7B4A3143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46B293-96B2-8EC0-41F0-2D240A52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08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522BE-446D-7AC0-AEF6-9869EC83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09812E-30FD-54B2-8D37-B3C54C10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5CD472-485C-D2FB-7EFB-A2DD7D9F6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A1E793-78C7-B778-9D3E-304179AC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AEC16A-88D3-D8B9-23D5-323E1351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C0978A-8C60-0EE9-B3D0-53FA57D2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45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475E3-9A5F-10EC-C96C-4F97A9E7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91105B9-ADA5-9B31-C4E5-927EF64C8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81DAEA-E26B-7D1C-AA8E-64746EF1B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57E967-62EE-784D-CFEF-BC6315FE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F663AB-C1B8-011C-245A-084B291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6720B2-0E3E-A0A6-D7D9-4CABF122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33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28AB5E2-A9D9-E002-838C-4415D660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239BFA-01A9-7ACA-5E68-2D732B35D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9059C5-CE90-5E11-5AB8-B51088F7F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3EA903-5DAA-48E0-85C6-DDFE7C24CE04}" type="datetimeFigureOut">
              <a:rPr lang="nl-NL" smtClean="0"/>
              <a:t>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4CA2C3-D0AE-859F-FD38-89926E310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CC7B10-C972-99CB-8402-80D6C7519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95E31-2110-4958-98E1-492EEE57E8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38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38F56-8BDC-74B5-5F75-637AFB7F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541B5EC-F7EC-9835-CC94-8DDF53852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7F04F0C-558D-CBD6-95EB-D79E5BEE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64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9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D69B9-E85D-B57B-7FB4-4019D83307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34016A-A561-9BDE-17C3-9D0E9F3C0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B7F9BA-04D6-F6A2-7908-1CCA5C447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32"/>
            <a:ext cx="12192000" cy="67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7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6E060-24BC-863C-D712-CF4E5939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AC1BBF7-5A0D-0D5E-8003-9A51D93B3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545"/>
          </a:xfrm>
        </p:spPr>
      </p:pic>
    </p:spTree>
    <p:extLst>
      <p:ext uri="{BB962C8B-B14F-4D97-AF65-F5344CB8AC3E}">
        <p14:creationId xmlns:p14="http://schemas.microsoft.com/office/powerpoint/2010/main" val="5998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65A00-172F-50BE-900D-73640A2D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EEAFF3-2324-DB19-9A10-538B1748A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171"/>
          </a:xfrm>
        </p:spPr>
      </p:pic>
    </p:spTree>
    <p:extLst>
      <p:ext uri="{BB962C8B-B14F-4D97-AF65-F5344CB8AC3E}">
        <p14:creationId xmlns:p14="http://schemas.microsoft.com/office/powerpoint/2010/main" val="40588048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AFAAB1E98034D890624C153EE8E52" ma:contentTypeVersion="4" ma:contentTypeDescription="Een nieuw document maken." ma:contentTypeScope="" ma:versionID="784f340c2a162b7f15d110faab32418c">
  <xsd:schema xmlns:xsd="http://www.w3.org/2001/XMLSchema" xmlns:xs="http://www.w3.org/2001/XMLSchema" xmlns:p="http://schemas.microsoft.com/office/2006/metadata/properties" xmlns:ns2="7bd391e0-bfeb-4a50-b315-bda44adcd54c" targetNamespace="http://schemas.microsoft.com/office/2006/metadata/properties" ma:root="true" ma:fieldsID="905ee67f524afa66f05c772feb0e19fb" ns2:_="">
    <xsd:import namespace="7bd391e0-bfeb-4a50-b315-bda44adcd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391e0-bfeb-4a50-b315-bda44adcd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64E6C8-7491-4DEA-B372-48E92BF1CF31}"/>
</file>

<file path=customXml/itemProps2.xml><?xml version="1.0" encoding="utf-8"?>
<ds:datastoreItem xmlns:ds="http://schemas.openxmlformats.org/officeDocument/2006/customXml" ds:itemID="{AE6DD7BB-B561-47B6-BFDA-FFB8FB2C6F46}"/>
</file>

<file path=customXml/itemProps3.xml><?xml version="1.0" encoding="utf-8"?>
<ds:datastoreItem xmlns:ds="http://schemas.openxmlformats.org/officeDocument/2006/customXml" ds:itemID="{A567DCE9-DAA1-4313-8BB3-FF2E4F0DFAE7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Sjoerd Koelewijn</dc:creator>
  <cp:lastModifiedBy>Sjoerd Koelewijn</cp:lastModifiedBy>
  <cp:revision>1</cp:revision>
  <dcterms:created xsi:type="dcterms:W3CDTF">2024-04-02T13:45:44Z</dcterms:created>
  <dcterms:modified xsi:type="dcterms:W3CDTF">2024-04-02T13:49:34Z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0x0101008D8AFAAB1E98034D890624C153EE8E52</vt:lpwstr>
  </property>
</Properties>
</file>